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73" r:id="rId3"/>
    <p:sldId id="263" r:id="rId4"/>
    <p:sldId id="267" r:id="rId5"/>
    <p:sldId id="277" r:id="rId6"/>
    <p:sldId id="268" r:id="rId7"/>
    <p:sldId id="269" r:id="rId8"/>
    <p:sldId id="257" r:id="rId9"/>
    <p:sldId id="260" r:id="rId10"/>
    <p:sldId id="264" r:id="rId11"/>
    <p:sldId id="265" r:id="rId12"/>
    <p:sldId id="266" r:id="rId13"/>
    <p:sldId id="271" r:id="rId14"/>
    <p:sldId id="270" r:id="rId15"/>
    <p:sldId id="272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0"/>
    <p:restoredTop sz="94648"/>
  </p:normalViewPr>
  <p:slideViewPr>
    <p:cSldViewPr snapToGrid="0" snapToObjects="1">
      <p:cViewPr>
        <p:scale>
          <a:sx n="92" d="100"/>
          <a:sy n="92" d="100"/>
        </p:scale>
        <p:origin x="1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951567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6278033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053667" y="3525839"/>
            <a:ext cx="61384" cy="4603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onstantia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6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914400" y="4916488"/>
            <a:ext cx="10566400" cy="4762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3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751418" y="2179639"/>
            <a:ext cx="4997449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6339418" y="2179639"/>
            <a:ext cx="4999567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951"/>
            <a:ext cx="34544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E22D876-C7BD-9C4E-8628-7ED5A923FF0B}" type="datetimeFigureOut">
              <a:rPr lang="en-US" smtClean="0"/>
              <a:t>3/17/17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951"/>
            <a:ext cx="47752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725"/>
            <a:ext cx="812800" cy="457200"/>
          </a:xfrm>
          <a:prstGeom prst="rect">
            <a:avLst/>
          </a:prstGeom>
          <a:noFill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2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4888" indent="-228600" algn="l" rtl="0" eaLnBrk="1" fontAlgn="base" hangingPunct="1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ack Galvin - </a:t>
            </a:r>
            <a:r>
              <a:rPr lang="is-IS" dirty="0" smtClean="0"/>
              <a:t>K1502525 </a:t>
            </a:r>
            <a:r>
              <a:rPr lang="is-IS" dirty="0"/>
              <a:t>(1507192)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Jamie Slome - </a:t>
            </a:r>
            <a:r>
              <a:rPr lang="is-IS" dirty="0"/>
              <a:t>K1502586 (1515864)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Zehra Punjwani - </a:t>
            </a:r>
            <a:r>
              <a:rPr lang="is-IS" dirty="0" smtClean="0"/>
              <a:t>K1502450 (1431800)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Robotics Group Project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9261" y="2967335"/>
            <a:ext cx="5473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 MANAGEMENT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0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Main Tasks, Time Lines and Individual 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2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5819" y="2967335"/>
            <a:ext cx="3440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and 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5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6986" cy="3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428" r="15223" b="20893"/>
          <a:stretch/>
        </p:blipFill>
        <p:spPr>
          <a:xfrm rot="5400000">
            <a:off x="8997768" y="711008"/>
            <a:ext cx="3905239" cy="2483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10735"/>
          <a:stretch/>
        </p:blipFill>
        <p:spPr>
          <a:xfrm>
            <a:off x="5719607" y="3789269"/>
            <a:ext cx="2447364" cy="3068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2" b="22663"/>
          <a:stretch/>
        </p:blipFill>
        <p:spPr>
          <a:xfrm>
            <a:off x="5864162" y="0"/>
            <a:ext cx="2816375" cy="3029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2984" y="2967335"/>
            <a:ext cx="5206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HARDWARE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EV3LightSensor readings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68119" cy="457200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Purpose of the test</a:t>
            </a:r>
            <a:r>
              <a:rPr lang="en-GB" sz="2000" dirty="0" smtClean="0"/>
              <a:t>:</a:t>
            </a:r>
            <a:endParaRPr lang="en-GB" sz="2000" dirty="0"/>
          </a:p>
          <a:p>
            <a:r>
              <a:rPr lang="en-GB" sz="2000" dirty="0"/>
              <a:t>In these series of tests we will be hardcoding raw </a:t>
            </a:r>
            <a:r>
              <a:rPr lang="en-GB" sz="2000" b="1" i="1" dirty="0">
                <a:solidFill>
                  <a:schemeClr val="bg1"/>
                </a:solidFill>
              </a:rPr>
              <a:t>EV3LightSensor readings </a:t>
            </a:r>
            <a:r>
              <a:rPr lang="en-GB" sz="2000" dirty="0"/>
              <a:t>so that we can separate colours into discretised TRUE and FALSE values to use in our </a:t>
            </a:r>
            <a:r>
              <a:rPr lang="en-GB" sz="2000" dirty="0" err="1"/>
              <a:t>localiseLine</a:t>
            </a:r>
            <a:r>
              <a:rPr lang="en-GB" sz="2000" dirty="0"/>
              <a:t>() </a:t>
            </a:r>
            <a:r>
              <a:rPr lang="en-GB" sz="2000" dirty="0" smtClean="0"/>
              <a:t>method</a:t>
            </a:r>
            <a:r>
              <a:rPr lang="en-GB" sz="2000" dirty="0"/>
              <a:t>. </a:t>
            </a:r>
          </a:p>
          <a:p>
            <a:r>
              <a:rPr lang="en-GB" sz="2000" dirty="0"/>
              <a:t>The test will take a white reading and a blue reading for every test record. From each of the colour readings, at the end of the test we will take an average and use these values inside our code (</a:t>
            </a:r>
            <a:r>
              <a:rPr lang="en-GB" sz="2000" dirty="0" err="1"/>
              <a:t>processLight</a:t>
            </a:r>
            <a:r>
              <a:rPr lang="en-GB" sz="2000" dirty="0"/>
              <a:t>() method).</a:t>
            </a:r>
          </a:p>
          <a:p>
            <a:r>
              <a:rPr lang="en-GB" sz="2000" dirty="0"/>
              <a:t>The mean value given for black tile reading is: </a:t>
            </a:r>
            <a:r>
              <a:rPr lang="en-GB" sz="2000" dirty="0" smtClean="0"/>
              <a:t>0.782</a:t>
            </a:r>
            <a:r>
              <a:rPr lang="en-GB" sz="2000" dirty="0"/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20483"/>
              </p:ext>
            </p:extLst>
          </p:nvPr>
        </p:nvGraphicFramePr>
        <p:xfrm>
          <a:off x="6096000" y="1330655"/>
          <a:ext cx="5486400" cy="5288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597"/>
                <a:gridCol w="1828597"/>
                <a:gridCol w="1829206"/>
              </a:tblGrid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Test </a:t>
                      </a:r>
                      <a:r>
                        <a:rPr lang="en-GB" sz="1000" dirty="0" err="1">
                          <a:effectLst/>
                        </a:rPr>
                        <a:t>No</a:t>
                      </a:r>
                      <a:r>
                        <a:rPr lang="en-GB" sz="1000" baseline="30000" dirty="0" err="1">
                          <a:effectLst/>
                        </a:rPr>
                        <a:t>o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White tile reading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Blue tile reading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0.60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81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919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0.09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0.82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24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0.11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26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0.75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0.13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28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29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0.87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0.10</a:t>
                      </a:r>
                      <a:endParaRPr lang="en-GB" sz="1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  <a:tr h="169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30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0.81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0.11</a:t>
                      </a:r>
                      <a:endParaRPr lang="en-GB" sz="1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153" marR="5615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0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0559" y="2967335"/>
            <a:ext cx="511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SOFTWARE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334000"/>
          </a:xfrm>
        </p:spPr>
        <p:txBody>
          <a:bodyPr/>
          <a:lstStyle/>
          <a:p>
            <a:r>
              <a:rPr lang="en-US" sz="2400" dirty="0"/>
              <a:t>Tasks</a:t>
            </a:r>
          </a:p>
          <a:p>
            <a:pPr marL="714375" indent="-219075"/>
            <a:r>
              <a:rPr lang="en-US" sz="2400" dirty="0"/>
              <a:t>1: </a:t>
            </a:r>
            <a:r>
              <a:rPr lang="en-US" sz="2400" b="1" dirty="0"/>
              <a:t>Self-localization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Localizing the robot using the Bayesian localization Filter to obtain the location  with respect to a known line using the pattern of the line as an indicator.</a:t>
            </a:r>
          </a:p>
          <a:p>
            <a:pPr marL="714375" indent="-219075"/>
            <a:r>
              <a:rPr lang="en-US" sz="2400" dirty="0"/>
              <a:t>2: </a:t>
            </a:r>
            <a:r>
              <a:rPr lang="en-US" sz="2400" b="1" dirty="0"/>
              <a:t>Path planning </a:t>
            </a:r>
            <a:r>
              <a:rPr lang="mr-IN" sz="2400" dirty="0"/>
              <a:t>–</a:t>
            </a:r>
            <a:r>
              <a:rPr lang="en-US" sz="2400" dirty="0"/>
              <a:t> finding the shortest path to the goal and reaching it using </a:t>
            </a:r>
            <a:r>
              <a:rPr lang="en-US" sz="2400" dirty="0" smtClean="0"/>
              <a:t>A* path </a:t>
            </a:r>
            <a:r>
              <a:rPr lang="en-US" sz="2400" smtClean="0"/>
              <a:t>finding algorithm.</a:t>
            </a:r>
            <a:endParaRPr lang="en-US" sz="2400" dirty="0"/>
          </a:p>
          <a:p>
            <a:pPr marL="714375" indent="-219075"/>
            <a:r>
              <a:rPr lang="en-US" sz="2400" dirty="0"/>
              <a:t>3: </a:t>
            </a:r>
            <a:r>
              <a:rPr lang="en-US" sz="2400" b="1" dirty="0"/>
              <a:t>Navigation </a:t>
            </a:r>
            <a:r>
              <a:rPr lang="mr-IN" sz="2400" dirty="0"/>
              <a:t>–</a:t>
            </a:r>
            <a:r>
              <a:rPr lang="en-US" sz="2400" dirty="0"/>
              <a:t> The self-localization and </a:t>
            </a:r>
            <a:r>
              <a:rPr lang="en-US" sz="2400" dirty="0" smtClean="0"/>
              <a:t>A* path finding algorithm data </a:t>
            </a:r>
            <a:r>
              <a:rPr lang="en-US" sz="2400" dirty="0"/>
              <a:t>as been brought together to navigate the robot to its </a:t>
            </a:r>
            <a:r>
              <a:rPr lang="en-US" sz="2400" dirty="0" smtClean="0"/>
              <a:t>goal. The Robot rotates towards the arrow path, reads the Colour of the Colour pad, on arrival a beep-sound is played to indicate arrival and then Manoeuvres </a:t>
            </a:r>
            <a:r>
              <a:rPr lang="en-US" sz="2400" dirty="0"/>
              <a:t>out of the obstacle </a:t>
            </a:r>
            <a:endParaRPr lang="en-US" sz="2400" dirty="0"/>
          </a:p>
          <a:p>
            <a:pPr marL="714375" indent="-219075"/>
            <a:r>
              <a:rPr lang="en-US" sz="2400" dirty="0"/>
              <a:t>4: </a:t>
            </a:r>
            <a:r>
              <a:rPr lang="en-US" sz="2400" b="1" dirty="0"/>
              <a:t>Colour detection &amp; </a:t>
            </a:r>
            <a:r>
              <a:rPr lang="en-US" sz="2400" b="1" dirty="0" smtClean="0"/>
              <a:t>planning </a:t>
            </a:r>
            <a:r>
              <a:rPr lang="mr-IN" sz="2400" dirty="0" smtClean="0"/>
              <a:t>–</a:t>
            </a:r>
            <a:r>
              <a:rPr lang="en-US" sz="2400" dirty="0"/>
              <a:t> </a:t>
            </a:r>
            <a:r>
              <a:rPr lang="en-US" sz="2400" dirty="0" smtClean="0"/>
              <a:t>Now that we know the position of the second Colour pad via the first, we can route back to starting position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</a:t>
            </a:r>
            <a:r>
              <a:rPr lang="en-GB" dirty="0" smtClean="0"/>
              <a:t>mplementation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2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CDCD4653-3C37-A44B-A3B7-B5D8783C501C}" vid="{01FBC672-7CF3-0648-8203-D7BF582936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345</Words>
  <Application>Microsoft Macintosh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 MT Condensed Extra Bold</vt:lpstr>
      <vt:lpstr>Calibri</vt:lpstr>
      <vt:lpstr>Constantia</vt:lpstr>
      <vt:lpstr>Mangal</vt:lpstr>
      <vt:lpstr>Times New Roman</vt:lpstr>
      <vt:lpstr>Wingdings 2</vt:lpstr>
      <vt:lpstr>Theme2</vt:lpstr>
      <vt:lpstr>Robotics Group Project</vt:lpstr>
      <vt:lpstr>PowerPoint Presentation</vt:lpstr>
      <vt:lpstr>PowerPoint Presentation</vt:lpstr>
      <vt:lpstr>Evaluation Results</vt:lpstr>
      <vt:lpstr>EV3LightSensor readings</vt:lpstr>
      <vt:lpstr>Single Function Testing Results</vt:lpstr>
      <vt:lpstr>Integrated System Testing Results</vt:lpstr>
      <vt:lpstr>PowerPoint Presentation</vt:lpstr>
      <vt:lpstr>Implementation Details </vt:lpstr>
      <vt:lpstr>Evaluation Results</vt:lpstr>
      <vt:lpstr>Single Function Testing Results</vt:lpstr>
      <vt:lpstr>Integrated System Testing Results</vt:lpstr>
      <vt:lpstr>PowerPoint Presentation</vt:lpstr>
      <vt:lpstr>Project Milestones</vt:lpstr>
      <vt:lpstr>Main Tasks, Time Lines and Individual Contribution</vt:lpstr>
      <vt:lpstr>PowerPoint Presentation</vt:lpstr>
      <vt:lpstr>Comments and Future Improvements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Punjwani, Zehra</dc:creator>
  <cp:lastModifiedBy>Punjwani, Zehra</cp:lastModifiedBy>
  <cp:revision>12</cp:revision>
  <dcterms:created xsi:type="dcterms:W3CDTF">2017-03-10T01:31:59Z</dcterms:created>
  <dcterms:modified xsi:type="dcterms:W3CDTF">2017-03-17T15:53:43Z</dcterms:modified>
</cp:coreProperties>
</file>